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3" r:id="rId4"/>
    <p:sldId id="272" r:id="rId5"/>
    <p:sldId id="271" r:id="rId6"/>
    <p:sldId id="270" r:id="rId7"/>
    <p:sldId id="268" r:id="rId8"/>
    <p:sldId id="282" r:id="rId9"/>
    <p:sldId id="265" r:id="rId10"/>
    <p:sldId id="284" r:id="rId11"/>
    <p:sldId id="267" r:id="rId12"/>
    <p:sldId id="278" r:id="rId13"/>
    <p:sldId id="279" r:id="rId14"/>
    <p:sldId id="259" r:id="rId15"/>
    <p:sldId id="260" r:id="rId16"/>
    <p:sldId id="275" r:id="rId17"/>
    <p:sldId id="274" r:id="rId18"/>
    <p:sldId id="277" r:id="rId19"/>
    <p:sldId id="283" r:id="rId20"/>
    <p:sldId id="261" r:id="rId21"/>
    <p:sldId id="258" r:id="rId22"/>
    <p:sldId id="281" r:id="rId23"/>
    <p:sldId id="262" r:id="rId24"/>
    <p:sldId id="287" r:id="rId25"/>
    <p:sldId id="263" r:id="rId26"/>
    <p:sldId id="264" r:id="rId27"/>
    <p:sldId id="280" r:id="rId28"/>
    <p:sldId id="276" r:id="rId29"/>
    <p:sldId id="269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9/4/2016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Lucas+13&amp;version=RVR1960#fes-RVR1960-25536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Maquinaciones del Enemigo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HN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Emma de Sosa</a:t>
            </a:r>
            <a:endParaRPr lang="es-HN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855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Homicida Desde el Principio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34421" cy="4241143"/>
          </a:xfrm>
        </p:spPr>
        <p:txBody>
          <a:bodyPr>
            <a:normAutofit/>
          </a:bodyPr>
          <a:lstStyle/>
          <a:p>
            <a:r>
              <a:rPr lang="es-HN" sz="3200" dirty="0" smtClean="0"/>
              <a:t>La Serpiente Antigua infiltró la muerte a la primera pareja.  </a:t>
            </a:r>
          </a:p>
          <a:p>
            <a:r>
              <a:rPr lang="es-HN" sz="3200" dirty="0" smtClean="0"/>
              <a:t>Por la iniquidad de Satanás, ellos desobedecieron a Dios y perdieron la “Vida Eterna”</a:t>
            </a:r>
          </a:p>
          <a:p>
            <a:r>
              <a:rPr lang="es-HN" sz="3200" dirty="0" smtClean="0"/>
              <a:t>Luego Satanás inspiró a Caín para matar a Abel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126700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Pedro 5:8-9 (Destructor)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42888" cy="4128409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8 </a:t>
            </a:r>
            <a:r>
              <a:rPr lang="es-HN" sz="3200" i="1" dirty="0"/>
              <a:t>Sed sobrios, y velad; porque vuestro adversario el diablo, como león rugiente, anda alrededor buscando a quien </a:t>
            </a:r>
            <a:r>
              <a:rPr lang="es-HN" sz="3200" b="1" i="1" dirty="0"/>
              <a:t>devorar</a:t>
            </a:r>
            <a:r>
              <a:rPr lang="es-HN" sz="3200" i="1" dirty="0"/>
              <a:t>;</a:t>
            </a:r>
          </a:p>
          <a:p>
            <a:pPr algn="just"/>
            <a:r>
              <a:rPr lang="es-HN" sz="3200" b="1" i="1" baseline="30000" dirty="0"/>
              <a:t>9 </a:t>
            </a:r>
            <a:r>
              <a:rPr lang="es-HN" sz="3200" i="1" dirty="0"/>
              <a:t>al cual resistid firmes en la fe, sabiendo que los mismos padecimientos se van cumpliendo en vuestros hermanos en todo el mundo.</a:t>
            </a:r>
          </a:p>
          <a:p>
            <a:pPr algn="just"/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559118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5112" y="338666"/>
            <a:ext cx="11736888" cy="1222905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13:11-13, 16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Destrucción por enfermedad)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0416" y="2041742"/>
            <a:ext cx="10078117" cy="4672209"/>
          </a:xfrm>
        </p:spPr>
        <p:txBody>
          <a:bodyPr>
            <a:noAutofit/>
          </a:bodyPr>
          <a:lstStyle/>
          <a:p>
            <a:pPr algn="just"/>
            <a:r>
              <a:rPr lang="es-HN" sz="2800" b="1" i="1" baseline="30000" dirty="0" smtClean="0"/>
              <a:t>11</a:t>
            </a:r>
            <a:r>
              <a:rPr lang="es-HN" sz="2800" b="1" i="1" baseline="30000" dirty="0"/>
              <a:t> </a:t>
            </a:r>
            <a:r>
              <a:rPr lang="es-HN" sz="2800" i="1" dirty="0"/>
              <a:t>y había allí una mujer que desde hacía dieciocho años tenía </a:t>
            </a:r>
            <a:r>
              <a:rPr lang="es-HN" sz="2800" b="1" i="1" dirty="0"/>
              <a:t>espíritu de enfermedad</a:t>
            </a:r>
            <a:r>
              <a:rPr lang="es-HN" sz="2800" i="1" dirty="0"/>
              <a:t>, y andaba encorvada, y en ninguna manera se podía </a:t>
            </a:r>
            <a:r>
              <a:rPr lang="es-HN" sz="2800" i="1" dirty="0" smtClean="0"/>
              <a:t>enderezar. </a:t>
            </a:r>
            <a:r>
              <a:rPr lang="es-HN" sz="2800" b="1" i="1" baseline="30000" dirty="0" smtClean="0"/>
              <a:t>12</a:t>
            </a:r>
            <a:r>
              <a:rPr lang="es-HN" sz="2800" b="1" i="1" baseline="30000" dirty="0"/>
              <a:t> </a:t>
            </a:r>
            <a:r>
              <a:rPr lang="es-HN" sz="2800" i="1" dirty="0"/>
              <a:t>Cuando Jesús la vio, la llamó y le dijo: Mujer, eres libre de tu </a:t>
            </a:r>
            <a:r>
              <a:rPr lang="es-HN" sz="2800" i="1" dirty="0" smtClean="0"/>
              <a:t>enfermedad.</a:t>
            </a:r>
            <a:r>
              <a:rPr lang="es-HN" sz="2800" b="1" i="1" baseline="30000" dirty="0" smtClean="0"/>
              <a:t>13</a:t>
            </a:r>
            <a:r>
              <a:rPr lang="es-HN" sz="2800" b="1" i="1" baseline="30000" dirty="0"/>
              <a:t> </a:t>
            </a:r>
            <a:r>
              <a:rPr lang="es-HN" sz="2800" i="1" dirty="0"/>
              <a:t>Y puso las manos sobre ella; y ella se enderezó luego, y glorificaba a Dios.</a:t>
            </a:r>
          </a:p>
          <a:p>
            <a:pPr algn="just"/>
            <a:r>
              <a:rPr lang="es-HN" sz="2800" b="1" i="1" baseline="30000" dirty="0"/>
              <a:t>16 </a:t>
            </a:r>
            <a:r>
              <a:rPr lang="es-HN" sz="2800" i="1" dirty="0"/>
              <a:t>Y a esta hija de Abraham, que </a:t>
            </a:r>
            <a:r>
              <a:rPr lang="es-HN" sz="2800" b="1" i="1" dirty="0"/>
              <a:t>Satanás había atado dieciocho años</a:t>
            </a:r>
            <a:r>
              <a:rPr lang="es-HN" sz="2800" i="1" dirty="0"/>
              <a:t>, ¿no se le debía desatar de esta ligadura en el día de reposo?</a:t>
            </a:r>
            <a:r>
              <a:rPr lang="es-HN" sz="2800" i="1" baseline="30000" dirty="0"/>
              <a:t>[</a:t>
            </a:r>
            <a:r>
              <a:rPr lang="es-HN" sz="2800" i="1" baseline="30000" dirty="0">
                <a:hlinkClick r:id="rId2" tooltip="See footnote e"/>
              </a:rPr>
              <a:t>e</a:t>
            </a:r>
            <a:r>
              <a:rPr lang="es-HN" sz="2800" i="1" baseline="30000" dirty="0"/>
              <a:t>]</a:t>
            </a:r>
            <a:endParaRPr lang="es-HN" sz="2800" i="1" dirty="0"/>
          </a:p>
        </p:txBody>
      </p:sp>
    </p:spTree>
    <p:extLst>
      <p:ext uri="{BB962C8B-B14F-4D97-AF65-F5344CB8AC3E}">
        <p14:creationId xmlns:p14="http://schemas.microsoft.com/office/powerpoint/2010/main" val="2049463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5:1-4 (Mentiroso)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307" y="2242159"/>
            <a:ext cx="9873293" cy="445926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HN" sz="3200" i="1" dirty="0"/>
              <a:t>Pero cierto hombre llamado Ananías, con Safira su mujer, vendió una </a:t>
            </a:r>
            <a:r>
              <a:rPr lang="es-HN" sz="3200" i="1" dirty="0" smtClean="0"/>
              <a:t>heredad, </a:t>
            </a:r>
            <a:r>
              <a:rPr lang="es-HN" sz="3200" b="1" i="1" baseline="30000" dirty="0" smtClean="0"/>
              <a:t>2</a:t>
            </a:r>
            <a:r>
              <a:rPr lang="es-HN" sz="3200" b="1" i="1" baseline="30000" dirty="0"/>
              <a:t> </a:t>
            </a:r>
            <a:r>
              <a:rPr lang="es-HN" sz="3200" i="1" dirty="0"/>
              <a:t>y sustrajo del precio, sabiéndolo también su mujer; y trayendo sólo una parte, la puso a los pies de los </a:t>
            </a:r>
            <a:r>
              <a:rPr lang="es-HN" sz="3200" i="1" dirty="0" smtClean="0"/>
              <a:t>apóstoles. </a:t>
            </a:r>
            <a:r>
              <a:rPr lang="es-HN" sz="3200" b="1" i="1" baseline="30000" dirty="0" smtClean="0"/>
              <a:t>3</a:t>
            </a:r>
            <a:r>
              <a:rPr lang="es-HN" sz="3200" b="1" i="1" baseline="30000" dirty="0"/>
              <a:t> </a:t>
            </a:r>
            <a:r>
              <a:rPr lang="es-HN" sz="3200" i="1" dirty="0"/>
              <a:t>Y dijo Pedro: Ananías, ¿por qué </a:t>
            </a:r>
            <a:r>
              <a:rPr lang="es-HN" sz="3200" b="1" i="1" dirty="0"/>
              <a:t>llenó Satanás tu corazón para que mintieses al Espíritu Santo</a:t>
            </a:r>
            <a:r>
              <a:rPr lang="es-HN" sz="3200" i="1" dirty="0"/>
              <a:t>, y sustrajeses del precio de la </a:t>
            </a:r>
            <a:r>
              <a:rPr lang="es-HN" sz="3200" i="1" dirty="0" smtClean="0"/>
              <a:t>heredad? </a:t>
            </a:r>
            <a:r>
              <a:rPr lang="es-HN" sz="3200" b="1" i="1" baseline="30000" dirty="0" smtClean="0"/>
              <a:t>4</a:t>
            </a:r>
            <a:r>
              <a:rPr lang="es-HN" sz="3200" b="1" i="1" baseline="30000" dirty="0"/>
              <a:t> </a:t>
            </a:r>
            <a:r>
              <a:rPr lang="es-HN" sz="3200" i="1" dirty="0"/>
              <a:t>Reteniéndola, ¿no se te quedaba a ti? y vendida, ¿no estaba en tu poder? ¿Por qué pusiste esto en tu corazón? No has mentido a los hombres, sino a Dios.</a:t>
            </a:r>
          </a:p>
          <a:p>
            <a:pPr algn="just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879886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11:3 (Engañador)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17488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3 </a:t>
            </a:r>
            <a:r>
              <a:rPr lang="es-HN" sz="3200" i="1" dirty="0"/>
              <a:t>Pero temo que como la serpiente con su astucia </a:t>
            </a:r>
            <a:r>
              <a:rPr lang="es-HN" sz="3200" b="1" i="1" dirty="0"/>
              <a:t>engañó</a:t>
            </a:r>
            <a:r>
              <a:rPr lang="es-HN" sz="3200" i="1" dirty="0"/>
              <a:t> a Eva</a:t>
            </a:r>
            <a:r>
              <a:rPr lang="es-HN" sz="3200" i="1" dirty="0" smtClean="0"/>
              <a:t>, vuestros </a:t>
            </a:r>
            <a:r>
              <a:rPr lang="es-HN" sz="3200" i="1" dirty="0"/>
              <a:t>sentidos sean de alguna manera extraviados de la sincera fidelidad a Cristo.</a:t>
            </a:r>
          </a:p>
        </p:txBody>
      </p:sp>
    </p:spTree>
    <p:extLst>
      <p:ext uri="{BB962C8B-B14F-4D97-AF65-F5344CB8AC3E}">
        <p14:creationId xmlns:p14="http://schemas.microsoft.com/office/powerpoint/2010/main" val="932410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11:13-14 (Engañador)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42888" cy="4504190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13 </a:t>
            </a:r>
            <a:r>
              <a:rPr lang="es-HN" sz="3200" i="1" dirty="0"/>
              <a:t>Porque éstos son falsos apóstoles, obreros fraudulentos, que se disfrazan como apóstoles de Cristo.</a:t>
            </a:r>
          </a:p>
          <a:p>
            <a:r>
              <a:rPr lang="es-HN" sz="3200" b="1" i="1" baseline="30000" dirty="0"/>
              <a:t>14 </a:t>
            </a:r>
            <a:r>
              <a:rPr lang="es-HN" sz="3200" i="1" dirty="0"/>
              <a:t>Y no es maravilla, porque el mismo Satanás se disfraza como ángel de luz.</a:t>
            </a:r>
          </a:p>
          <a:p>
            <a:r>
              <a:rPr lang="es-HN" sz="3200" b="1" i="1" baseline="30000" dirty="0"/>
              <a:t>15 </a:t>
            </a:r>
            <a:r>
              <a:rPr lang="es-HN" sz="3200" i="1" dirty="0"/>
              <a:t>Así que, no es extraño si también sus ministros se disfrazan como ministros de justicia; cuyo fin será conforme a sus obras.</a:t>
            </a:r>
          </a:p>
          <a:p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2263679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Zacarías 3:1-4 (Acusador)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0417" y="2340398"/>
            <a:ext cx="10044250" cy="4572000"/>
          </a:xfrm>
        </p:spPr>
        <p:txBody>
          <a:bodyPr>
            <a:noAutofit/>
          </a:bodyPr>
          <a:lstStyle/>
          <a:p>
            <a:r>
              <a:rPr lang="es-HN" sz="2800" i="1" dirty="0"/>
              <a:t>Me mostró al sumo sacerdote Josué, el cual estaba delante del ángel de Jehová, y Satanás estaba a su mano derecha para </a:t>
            </a:r>
            <a:r>
              <a:rPr lang="es-HN" sz="2800" b="1" i="1" dirty="0" smtClean="0"/>
              <a:t>acusarle.</a:t>
            </a:r>
            <a:r>
              <a:rPr lang="es-HN" sz="2800" i="1" dirty="0" smtClean="0"/>
              <a:t> </a:t>
            </a:r>
            <a:r>
              <a:rPr lang="es-HN" sz="2800" b="1" i="1" baseline="30000" dirty="0" smtClean="0"/>
              <a:t>2</a:t>
            </a:r>
            <a:r>
              <a:rPr lang="es-HN" sz="2800" b="1" i="1" baseline="30000" dirty="0"/>
              <a:t> </a:t>
            </a:r>
            <a:r>
              <a:rPr lang="es-HN" sz="2800" i="1" dirty="0"/>
              <a:t>Y dijo Jehová a Satanás: Jehová te reprenda, oh Satanás; Jehová que ha escogido a Jerusalén te reprenda. ¿No es éste un tizón arrebatado del </a:t>
            </a:r>
            <a:r>
              <a:rPr lang="es-HN" sz="2800" i="1" dirty="0" smtClean="0"/>
              <a:t>incendio? </a:t>
            </a:r>
            <a:r>
              <a:rPr lang="es-HN" sz="2800" b="1" i="1" baseline="30000" dirty="0" smtClean="0"/>
              <a:t>3</a:t>
            </a:r>
            <a:r>
              <a:rPr lang="es-HN" sz="2800" b="1" i="1" baseline="30000" dirty="0"/>
              <a:t> </a:t>
            </a:r>
            <a:r>
              <a:rPr lang="es-HN" sz="2800" i="1" dirty="0"/>
              <a:t>Y Josué estaba vestido de vestiduras viles, y estaba delante del </a:t>
            </a:r>
            <a:r>
              <a:rPr lang="es-HN" sz="2800" i="1" dirty="0" smtClean="0"/>
              <a:t>ángel.</a:t>
            </a:r>
            <a:r>
              <a:rPr lang="es-HN" sz="2800" b="1" i="1" baseline="30000" dirty="0" smtClean="0"/>
              <a:t>4</a:t>
            </a:r>
            <a:r>
              <a:rPr lang="es-HN" sz="2800" b="1" i="1" baseline="30000" dirty="0"/>
              <a:t> </a:t>
            </a:r>
            <a:r>
              <a:rPr lang="es-HN" sz="2800" i="1" dirty="0"/>
              <a:t>Y habló el ángel, y mandó a los que estaban delante de él, diciendo: Quitadle esas vestiduras viles. Y a él le dijo: Mira que he quitado de ti tu pecado, y te he hecho vestir de ropas de gala.</a:t>
            </a:r>
          </a:p>
          <a:p>
            <a:endParaRPr lang="es-HN" sz="2800" i="1" dirty="0"/>
          </a:p>
        </p:txBody>
      </p:sp>
    </p:spTree>
    <p:extLst>
      <p:ext uri="{BB962C8B-B14F-4D97-AF65-F5344CB8AC3E}">
        <p14:creationId xmlns:p14="http://schemas.microsoft.com/office/powerpoint/2010/main" val="3924652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 12:10 (Acusador)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25955" cy="3636511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10 </a:t>
            </a:r>
            <a:r>
              <a:rPr lang="es-HN" sz="3200" i="1" dirty="0"/>
              <a:t>Entonces oí una gran voz en el cielo, que decía: Ahora ha venido la salvación, el poder, y el reino de nuestro Dios, y la autoridad de su Cristo; porque ha sido lanzado fuera </a:t>
            </a:r>
            <a:r>
              <a:rPr lang="es-HN" sz="3200" b="1" i="1" dirty="0"/>
              <a:t>el acusador </a:t>
            </a:r>
            <a:r>
              <a:rPr lang="es-HN" sz="3200" i="1" dirty="0"/>
              <a:t>de nuestros hermanos</a:t>
            </a:r>
            <a:r>
              <a:rPr lang="es-HN" sz="3200" i="1" dirty="0" smtClean="0"/>
              <a:t>, el </a:t>
            </a:r>
            <a:r>
              <a:rPr lang="es-HN" sz="3200" i="1" dirty="0"/>
              <a:t>que los </a:t>
            </a:r>
            <a:r>
              <a:rPr lang="es-HN" sz="3200" b="1" i="1" dirty="0"/>
              <a:t>acusaba</a:t>
            </a:r>
            <a:r>
              <a:rPr lang="es-HN" sz="3200" i="1" dirty="0"/>
              <a:t> delante de nuestro Dios día y noche.</a:t>
            </a:r>
          </a:p>
        </p:txBody>
      </p:sp>
    </p:spTree>
    <p:extLst>
      <p:ext uri="{BB962C8B-B14F-4D97-AF65-F5344CB8AC3E}">
        <p14:creationId xmlns:p14="http://schemas.microsoft.com/office/powerpoint/2010/main" val="2825956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Juan 3:8 (Cristo deshace la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Diablo)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34421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8 </a:t>
            </a:r>
            <a:r>
              <a:rPr lang="es-HN" sz="3200" i="1" dirty="0"/>
              <a:t>El que practica el pecado es del diablo; porque el diablo peca desde el principio. Para esto apareció el Hijo de Dios, para deshacer las obras del diablo.</a:t>
            </a:r>
          </a:p>
        </p:txBody>
      </p:sp>
    </p:spTree>
    <p:extLst>
      <p:ext uri="{BB962C8B-B14F-4D97-AF65-F5344CB8AC3E}">
        <p14:creationId xmlns:p14="http://schemas.microsoft.com/office/powerpoint/2010/main" val="1797188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Hebreos 2:14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vence al Homicida)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34421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14 </a:t>
            </a:r>
            <a:r>
              <a:rPr lang="es-HN" sz="3200" i="1" dirty="0"/>
              <a:t>Así que, por cuanto los hijos participaron de carne y sangre, él también participó de lo mismo, para destruir por medio de la muerte al que tenía el imperio de la muerte, esto es, al diablo,</a:t>
            </a:r>
          </a:p>
        </p:txBody>
      </p:sp>
    </p:spTree>
    <p:extLst>
      <p:ext uri="{BB962C8B-B14F-4D97-AF65-F5344CB8AC3E}">
        <p14:creationId xmlns:p14="http://schemas.microsoft.com/office/powerpoint/2010/main" val="79367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2:10-11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34421" cy="4203565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10 </a:t>
            </a:r>
            <a:r>
              <a:rPr lang="es-HN" sz="3200" i="1" dirty="0"/>
              <a:t>Y al que vosotros perdonáis, yo también; porque también yo lo que he perdonado, si algo he perdonado, por vosotros lo he hecho en presencia de Cristo,</a:t>
            </a:r>
          </a:p>
          <a:p>
            <a:r>
              <a:rPr lang="es-HN" sz="3200" b="1" i="1" baseline="30000" dirty="0"/>
              <a:t>11 </a:t>
            </a:r>
            <a:r>
              <a:rPr lang="es-HN" sz="3200" i="1" dirty="0"/>
              <a:t>para que Satanás no gane ventaja alguna sobre nosotros; pues no ignoramos sus maquinaciones.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323081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9434667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Santiago 4:6-7 (Mantenerse Humilde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Ahuyentar al Diablo)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25955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6 </a:t>
            </a:r>
            <a:r>
              <a:rPr lang="es-HN" sz="3200" i="1" dirty="0"/>
              <a:t>Pero él da mayor gracia. Por esto dice: Dios resiste a los soberbios, y da gracia a los humildes.</a:t>
            </a:r>
          </a:p>
          <a:p>
            <a:r>
              <a:rPr lang="es-HN" sz="3200" b="1" i="1" baseline="30000" dirty="0"/>
              <a:t>7 </a:t>
            </a:r>
            <a:r>
              <a:rPr lang="es-HN" sz="3200" i="1" dirty="0"/>
              <a:t>Someteos, pues, a Dios; resistid al diablo, y huirá de vosotros.</a:t>
            </a:r>
          </a:p>
        </p:txBody>
      </p:sp>
    </p:spTree>
    <p:extLst>
      <p:ext uri="{BB962C8B-B14F-4D97-AF65-F5344CB8AC3E}">
        <p14:creationId xmlns:p14="http://schemas.microsoft.com/office/powerpoint/2010/main" val="1214904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1102252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10:12-13 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Mantenerse </a:t>
            </a:r>
            <a: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umilde) 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09021" cy="4378929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12 </a:t>
            </a:r>
            <a:r>
              <a:rPr lang="es-HN" sz="3200" i="1" dirty="0"/>
              <a:t>Así que, el que piensa estar firme, mire que no caiga.</a:t>
            </a:r>
          </a:p>
          <a:p>
            <a:pPr algn="just"/>
            <a:r>
              <a:rPr lang="es-HN" sz="3200" b="1" i="1" baseline="30000" dirty="0"/>
              <a:t>13 </a:t>
            </a:r>
            <a:r>
              <a:rPr lang="es-HN" sz="3200" i="1" dirty="0"/>
              <a:t>No os ha sobrevenido ninguna tentación que no sea humana; pero fiel es Dios, que no os dejará ser tentados más de lo que podéis resistir, sino que dará también juntamente con la tentación la salida, para que podáis soportar</a:t>
            </a:r>
            <a:r>
              <a:rPr lang="es-HN" sz="3200" dirty="0"/>
              <a:t>.</a:t>
            </a:r>
          </a:p>
          <a:p>
            <a:pPr algn="just"/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535954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Santiago 1:19-20 (Hacer Justicia)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3360" y="1878904"/>
            <a:ext cx="9839774" cy="4979095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19 </a:t>
            </a:r>
            <a:r>
              <a:rPr lang="es-HN" sz="3200" i="1" dirty="0"/>
              <a:t>Por esto, mis amados hermanos, todo hombre sea pronto para oír, tardo para hablar, tardo para airarse;</a:t>
            </a:r>
          </a:p>
          <a:p>
            <a:r>
              <a:rPr lang="es-HN" sz="3200" b="1" i="1" baseline="30000" dirty="0"/>
              <a:t>20 </a:t>
            </a:r>
            <a:r>
              <a:rPr lang="es-HN" sz="3200" i="1" dirty="0"/>
              <a:t>porque la ira del hombre no obra la justicia de Dios.</a:t>
            </a:r>
          </a:p>
          <a:p>
            <a:pPr marL="0" indent="0">
              <a:buNone/>
            </a:pPr>
            <a:r>
              <a:rPr lang="es-HN" sz="3200" i="1" dirty="0" smtClean="0"/>
              <a:t>-----------------------------------------------------------------------</a:t>
            </a:r>
            <a:endParaRPr lang="es-HN" sz="3200" i="1" dirty="0" smtClean="0"/>
          </a:p>
          <a:p>
            <a:pPr marL="0" indent="0">
              <a:buNone/>
            </a:pPr>
            <a:r>
              <a:rPr lang="es-HN" sz="3200" i="1" dirty="0" smtClean="0"/>
              <a:t>Ira: Injusticia: Satanás</a:t>
            </a:r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1733721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939414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4:26-27 (Hacer Justicia)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1979112"/>
            <a:ext cx="9442888" cy="4334005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26 </a:t>
            </a:r>
            <a:r>
              <a:rPr lang="es-HN" sz="3200" i="1" dirty="0"/>
              <a:t>Airaos, pero no pequéis; no se ponga el sol sobre vuestro enojo,</a:t>
            </a:r>
          </a:p>
          <a:p>
            <a:r>
              <a:rPr lang="es-HN" sz="3200" b="1" i="1" baseline="30000" dirty="0"/>
              <a:t>27 </a:t>
            </a:r>
            <a:r>
              <a:rPr lang="es-HN" sz="3200" i="1" dirty="0"/>
              <a:t>ni deis lugar al diablo</a:t>
            </a:r>
            <a:r>
              <a:rPr lang="es-HN" sz="3200" i="1" dirty="0" smtClean="0"/>
              <a:t>.</a:t>
            </a:r>
          </a:p>
          <a:p>
            <a:pPr marL="0" indent="0">
              <a:buNone/>
            </a:pPr>
            <a:endParaRPr lang="es-HN" sz="3200" i="1" dirty="0"/>
          </a:p>
          <a:p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963049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Mente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25955" cy="4165987"/>
          </a:xfrm>
        </p:spPr>
        <p:txBody>
          <a:bodyPr>
            <a:normAutofit/>
          </a:bodyPr>
          <a:lstStyle/>
          <a:p>
            <a:r>
              <a:rPr lang="es-HN" sz="3200" dirty="0" smtClean="0"/>
              <a:t>Es el campo de batalla del enemigo</a:t>
            </a:r>
          </a:p>
          <a:p>
            <a:r>
              <a:rPr lang="es-HN" sz="3200" dirty="0" smtClean="0"/>
              <a:t>Las ideas pueden provenir de 3 fuentes (Yo, Dios, Diablo)</a:t>
            </a:r>
          </a:p>
          <a:p>
            <a:r>
              <a:rPr lang="es-HN" sz="3200" dirty="0" smtClean="0"/>
              <a:t>Debemos cuidar la mente, renovarla, santificarla</a:t>
            </a:r>
          </a:p>
          <a:p>
            <a:r>
              <a:rPr lang="es-HN" sz="3200" dirty="0" smtClean="0"/>
              <a:t>Tenemos control y autoridad sobre nuestra mente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1476134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Filipenses 4:8 (Mantener los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Pensamientos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Verdad)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00555" cy="3636511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8 </a:t>
            </a:r>
            <a:r>
              <a:rPr lang="es-HN" sz="3200" i="1" dirty="0"/>
              <a:t>Por lo demás, hermanos, todo lo que es verdadero, todo lo honesto, todo lo justo, todo lo puro, todo lo amable, todo lo que es de buen nombre; si hay virtud alguna, si algo digno de alabanza, en esto pensad.</a:t>
            </a:r>
          </a:p>
        </p:txBody>
      </p:sp>
    </p:spTree>
    <p:extLst>
      <p:ext uri="{BB962C8B-B14F-4D97-AF65-F5344CB8AC3E}">
        <p14:creationId xmlns:p14="http://schemas.microsoft.com/office/powerpoint/2010/main" val="1374728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Isaías </a:t>
            </a:r>
            <a: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26:3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(Mantener los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Pensamientos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Verdad)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42888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3 </a:t>
            </a:r>
            <a:r>
              <a:rPr lang="es-HN" sz="3200" i="1" dirty="0"/>
              <a:t>Tú guardarás en completa paz a aquel cuyo pensamiento en ti persevera; porque en ti ha confiado</a:t>
            </a:r>
            <a:r>
              <a:rPr lang="es-HN" sz="3200" i="1" dirty="0" smtClean="0"/>
              <a:t>.</a:t>
            </a:r>
          </a:p>
          <a:p>
            <a:pPr marL="0" indent="0">
              <a:buNone/>
            </a:pPr>
            <a:r>
              <a:rPr lang="es-HN" sz="3200" i="1" dirty="0" smtClean="0"/>
              <a:t>___________________________________________</a:t>
            </a:r>
          </a:p>
          <a:p>
            <a:pPr marL="0" indent="0">
              <a:buNone/>
            </a:pPr>
            <a:endParaRPr lang="es-HN" sz="3200" i="1" dirty="0" smtClean="0"/>
          </a:p>
          <a:p>
            <a:r>
              <a:rPr lang="es-HN" sz="3200" dirty="0" smtClean="0"/>
              <a:t>Necesitamos conocer a Dios a profundidad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4097316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10:3-6 </a:t>
            </a:r>
            <a: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(Mantener los Pensamientos en la Verdad)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0522" y="2388175"/>
            <a:ext cx="10019546" cy="4584526"/>
          </a:xfrm>
        </p:spPr>
        <p:txBody>
          <a:bodyPr>
            <a:normAutofit lnSpcReduction="10000"/>
          </a:bodyPr>
          <a:lstStyle/>
          <a:p>
            <a:pPr algn="just"/>
            <a:r>
              <a:rPr lang="es-HN" sz="3200" i="1" dirty="0"/>
              <a:t>Pues aunque andamos en la carne, no militamos según la </a:t>
            </a:r>
            <a:r>
              <a:rPr lang="es-HN" sz="3200" i="1" dirty="0" smtClean="0"/>
              <a:t>carne; </a:t>
            </a:r>
            <a:r>
              <a:rPr lang="es-HN" sz="3200" b="1" i="1" baseline="30000" dirty="0" smtClean="0"/>
              <a:t>4</a:t>
            </a:r>
            <a:r>
              <a:rPr lang="es-HN" sz="3200" b="1" i="1" baseline="30000" dirty="0"/>
              <a:t> </a:t>
            </a:r>
            <a:r>
              <a:rPr lang="es-HN" sz="3200" i="1" dirty="0"/>
              <a:t>porque las armas de nuestra milicia no son carnales, sino poderosas en Dios para la destrucción de </a:t>
            </a:r>
            <a:r>
              <a:rPr lang="es-HN" sz="3200" i="1" dirty="0" smtClean="0"/>
              <a:t>fortalezas, </a:t>
            </a:r>
            <a:r>
              <a:rPr lang="es-HN" sz="3200" b="1" i="1" baseline="30000" dirty="0" smtClean="0"/>
              <a:t>5</a:t>
            </a:r>
            <a:r>
              <a:rPr lang="es-HN" sz="3200" b="1" i="1" baseline="30000" dirty="0"/>
              <a:t> </a:t>
            </a:r>
            <a:r>
              <a:rPr lang="es-HN" sz="3200" i="1" dirty="0"/>
              <a:t>derribando argumentos y toda altivez que se levanta contra el conocimiento de Dios, y </a:t>
            </a:r>
            <a:r>
              <a:rPr lang="es-HN" sz="3200" b="1" i="1" dirty="0"/>
              <a:t>llevando cautivo todo pensamiento a la obediencia a </a:t>
            </a:r>
            <a:r>
              <a:rPr lang="es-HN" sz="3200" b="1" i="1" dirty="0" smtClean="0"/>
              <a:t>Cristo, </a:t>
            </a:r>
            <a:r>
              <a:rPr lang="es-HN" sz="3200" b="1" i="1" baseline="30000" dirty="0" smtClean="0"/>
              <a:t>6</a:t>
            </a:r>
            <a:r>
              <a:rPr lang="es-HN" sz="3200" b="1" i="1" baseline="30000" dirty="0"/>
              <a:t> </a:t>
            </a:r>
            <a:r>
              <a:rPr lang="es-HN" sz="3200" i="1" dirty="0"/>
              <a:t>y estando prontos para castigar toda desobediencia, cuando vuestra obediencia sea perfecta.</a:t>
            </a:r>
          </a:p>
          <a:p>
            <a:pPr algn="just"/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3916407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16:19-20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Obediencia vence)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3463" y="2222287"/>
            <a:ext cx="9798137" cy="4441560"/>
          </a:xfrm>
        </p:spPr>
        <p:txBody>
          <a:bodyPr/>
          <a:lstStyle/>
          <a:p>
            <a:r>
              <a:rPr lang="es-HN" sz="3200" b="1" i="1" baseline="30000" dirty="0"/>
              <a:t>19 </a:t>
            </a:r>
            <a:r>
              <a:rPr lang="es-HN" sz="3200" i="1" dirty="0"/>
              <a:t>Porque vuestra obediencia ha venido a ser notoria a todos, así que me gozo de vosotros; pero quiero que seáis sabios para el bien, e ingenuos para el mal.</a:t>
            </a:r>
          </a:p>
          <a:p>
            <a:r>
              <a:rPr lang="es-HN" sz="3200" b="1" i="1" baseline="30000" dirty="0"/>
              <a:t>20 </a:t>
            </a:r>
            <a:r>
              <a:rPr lang="es-HN" sz="3200" i="1" dirty="0"/>
              <a:t>Y el Dios de paz aplastará en breve a Satanás bajo vuestros pies. La gracia de nuestro Señor Jesucristo sea con vosotros.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18415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Juan 2:1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Venciendo al Acusador)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34421" cy="3636511"/>
          </a:xfrm>
        </p:spPr>
        <p:txBody>
          <a:bodyPr>
            <a:normAutofit/>
          </a:bodyPr>
          <a:lstStyle/>
          <a:p>
            <a:r>
              <a:rPr lang="es-HN" sz="3200" i="1" dirty="0"/>
              <a:t>Hijitos míos, estas cosas os escribo para que no pequéis; y si alguno hubiere pecado, abogado tenemos para con el Padre, a Jesucristo el justo.</a:t>
            </a:r>
          </a:p>
        </p:txBody>
      </p:sp>
    </p:spTree>
    <p:extLst>
      <p:ext uri="{BB962C8B-B14F-4D97-AF65-F5344CB8AC3E}">
        <p14:creationId xmlns:p14="http://schemas.microsoft.com/office/powerpoint/2010/main" val="418513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9477000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Corintios 5:1- 5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Referencia para 2 Co. 2)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208" y="2367419"/>
            <a:ext cx="10186792" cy="4359058"/>
          </a:xfrm>
        </p:spPr>
        <p:txBody>
          <a:bodyPr>
            <a:noAutofit/>
          </a:bodyPr>
          <a:lstStyle/>
          <a:p>
            <a:pPr algn="just"/>
            <a:r>
              <a:rPr lang="es-HN" sz="2500" i="1" dirty="0"/>
              <a:t>De cierto se oye que hay entre vosotros fornicación, y tal fornicación cual ni aun se nombra entre los gentiles; tanto que alguno tiene la mujer de su </a:t>
            </a:r>
            <a:r>
              <a:rPr lang="es-HN" sz="2500" i="1" dirty="0" smtClean="0"/>
              <a:t>padre. </a:t>
            </a:r>
            <a:r>
              <a:rPr lang="es-HN" sz="2500" b="1" i="1" baseline="30000" dirty="0" smtClean="0"/>
              <a:t>2</a:t>
            </a:r>
            <a:r>
              <a:rPr lang="es-HN" sz="2500" b="1" i="1" baseline="30000" dirty="0"/>
              <a:t> </a:t>
            </a:r>
            <a:r>
              <a:rPr lang="es-HN" sz="2500" i="1" dirty="0"/>
              <a:t>Y vosotros estáis envanecidos. ¿No debierais más bien haberos lamentado, para que fuese quitado de en medio de vosotros el que cometió tal </a:t>
            </a:r>
            <a:r>
              <a:rPr lang="es-HN" sz="2500" i="1" dirty="0" smtClean="0"/>
              <a:t>acción? </a:t>
            </a:r>
            <a:r>
              <a:rPr lang="es-HN" sz="2500" b="1" i="1" baseline="30000" dirty="0" smtClean="0"/>
              <a:t>3</a:t>
            </a:r>
            <a:r>
              <a:rPr lang="es-HN" sz="2500" b="1" i="1" baseline="30000" dirty="0"/>
              <a:t> </a:t>
            </a:r>
            <a:r>
              <a:rPr lang="es-HN" sz="2500" i="1" dirty="0"/>
              <a:t>Ciertamente yo, como ausente en cuerpo, pero presente en espíritu, ya como presente he juzgado al que tal cosa ha </a:t>
            </a:r>
            <a:r>
              <a:rPr lang="es-HN" sz="2500" i="1" dirty="0" smtClean="0"/>
              <a:t>hecho. </a:t>
            </a:r>
            <a:r>
              <a:rPr lang="es-HN" sz="2500" b="1" i="1" baseline="30000" dirty="0" smtClean="0"/>
              <a:t>4</a:t>
            </a:r>
            <a:r>
              <a:rPr lang="es-HN" sz="2500" b="1" i="1" baseline="30000" dirty="0"/>
              <a:t> </a:t>
            </a:r>
            <a:r>
              <a:rPr lang="es-HN" sz="2500" i="1" dirty="0"/>
              <a:t>En el nombre de nuestro Señor Jesucristo, reunidos vosotros y mi espíritu, con el poder de nuestro Señor </a:t>
            </a:r>
            <a:r>
              <a:rPr lang="es-HN" sz="2500" i="1" dirty="0" smtClean="0"/>
              <a:t>Jesucristo, </a:t>
            </a:r>
            <a:r>
              <a:rPr lang="es-HN" sz="2500" b="1" i="1" baseline="30000" dirty="0" smtClean="0"/>
              <a:t>5</a:t>
            </a:r>
            <a:r>
              <a:rPr lang="es-HN" sz="2500" b="1" i="1" baseline="30000" dirty="0"/>
              <a:t> </a:t>
            </a:r>
            <a:r>
              <a:rPr lang="es-HN" sz="2500" i="1" dirty="0"/>
              <a:t>el tal sea entregado a Satanás para destrucción de la carne, a fin de que el espíritu sea salvo en el día del Señor Jesús.</a:t>
            </a:r>
          </a:p>
          <a:p>
            <a:pPr algn="just"/>
            <a:endParaRPr lang="es-HN" sz="2500" dirty="0"/>
          </a:p>
        </p:txBody>
      </p:sp>
    </p:spTree>
    <p:extLst>
      <p:ext uri="{BB962C8B-B14F-4D97-AF65-F5344CB8AC3E}">
        <p14:creationId xmlns:p14="http://schemas.microsoft.com/office/powerpoint/2010/main" val="2885805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Efesios 6:11, 14-18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Mantenernos Firmes)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261" y="2222287"/>
            <a:ext cx="10136339" cy="45417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HN" sz="3200" b="1" i="1" baseline="30000" dirty="0"/>
              <a:t>11 </a:t>
            </a:r>
            <a:r>
              <a:rPr lang="es-HN" sz="3200" i="1" dirty="0"/>
              <a:t>Vestíos de toda la armadura de Dios, para que podáis estar firmes contra las asechanzas del diablo</a:t>
            </a:r>
            <a:r>
              <a:rPr lang="es-HN" sz="3200" i="1" dirty="0" smtClean="0"/>
              <a:t>. </a:t>
            </a:r>
          </a:p>
          <a:p>
            <a:pPr algn="just"/>
            <a:r>
              <a:rPr lang="es-HN" sz="3200" b="1" i="1" baseline="30000" dirty="0"/>
              <a:t>1</a:t>
            </a:r>
            <a:r>
              <a:rPr lang="es-HN" sz="3200" b="1" i="1" baseline="30000" dirty="0" smtClean="0"/>
              <a:t>4</a:t>
            </a:r>
            <a:r>
              <a:rPr lang="es-HN" sz="3200" b="1" i="1" baseline="30000" dirty="0"/>
              <a:t> </a:t>
            </a:r>
            <a:r>
              <a:rPr lang="es-HN" sz="3200" i="1" dirty="0"/>
              <a:t>Estad, pues, firmes, ceñidos vuestros lomos con la verdad, y vestidos con la coraza de </a:t>
            </a:r>
            <a:r>
              <a:rPr lang="es-HN" sz="3200" i="1" dirty="0" smtClean="0"/>
              <a:t>justicia, </a:t>
            </a:r>
            <a:r>
              <a:rPr lang="es-HN" sz="3200" b="1" i="1" baseline="30000" dirty="0" smtClean="0"/>
              <a:t>15</a:t>
            </a:r>
            <a:r>
              <a:rPr lang="es-HN" sz="3200" b="1" i="1" baseline="30000" dirty="0"/>
              <a:t> </a:t>
            </a:r>
            <a:r>
              <a:rPr lang="es-HN" sz="3200" i="1" dirty="0"/>
              <a:t>y calzados los pies con el apresto del evangelio de la </a:t>
            </a:r>
            <a:r>
              <a:rPr lang="es-HN" sz="3200" i="1" dirty="0" smtClean="0"/>
              <a:t>paz. </a:t>
            </a:r>
            <a:r>
              <a:rPr lang="es-HN" sz="3200" b="1" i="1" baseline="30000" dirty="0" smtClean="0"/>
              <a:t>16</a:t>
            </a:r>
            <a:r>
              <a:rPr lang="es-HN" sz="3200" b="1" i="1" baseline="30000" dirty="0"/>
              <a:t> </a:t>
            </a:r>
            <a:r>
              <a:rPr lang="es-HN" sz="3200" i="1" dirty="0"/>
              <a:t>Sobre todo, tomad el escudo de la fe, con que podáis apagar todos los dardos de fuego del </a:t>
            </a:r>
            <a:r>
              <a:rPr lang="es-HN" sz="3200" i="1" dirty="0" smtClean="0"/>
              <a:t>maligno. </a:t>
            </a:r>
            <a:r>
              <a:rPr lang="es-HN" sz="3200" b="1" i="1" baseline="30000" dirty="0" smtClean="0"/>
              <a:t>17</a:t>
            </a:r>
            <a:r>
              <a:rPr lang="es-HN" sz="3200" b="1" i="1" baseline="30000" dirty="0"/>
              <a:t> </a:t>
            </a:r>
            <a:r>
              <a:rPr lang="es-HN" sz="3200" i="1" dirty="0"/>
              <a:t>Y tomad el yelmo de la salvación, y la espada del Espíritu, que es la palabra de </a:t>
            </a:r>
            <a:r>
              <a:rPr lang="es-HN" sz="3200" i="1" dirty="0" smtClean="0"/>
              <a:t>Dios; </a:t>
            </a:r>
            <a:r>
              <a:rPr lang="es-HN" sz="3200" b="1" i="1" baseline="30000" dirty="0" smtClean="0"/>
              <a:t>18</a:t>
            </a:r>
            <a:r>
              <a:rPr lang="es-HN" sz="3200" b="1" i="1" baseline="30000" dirty="0"/>
              <a:t> </a:t>
            </a:r>
            <a:r>
              <a:rPr lang="es-HN" sz="3200" i="1" dirty="0"/>
              <a:t>orando en todo tiempo con toda oración y súplica en el Espíritu, y velando en ello con toda perseverancia y súplica por todos los santos;</a:t>
            </a:r>
          </a:p>
          <a:p>
            <a:pPr algn="just"/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3821231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Discernir las Maquinaciones del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Diablo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 la Ciudad de La Lima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42888" cy="4491664"/>
          </a:xfrm>
        </p:spPr>
        <p:txBody>
          <a:bodyPr>
            <a:normAutofit fontScale="92500"/>
          </a:bodyPr>
          <a:lstStyle/>
          <a:p>
            <a:r>
              <a:rPr lang="es-HN" sz="3200" dirty="0" smtClean="0"/>
              <a:t>Dios tiene un diseño extraordinario para La Lima</a:t>
            </a:r>
          </a:p>
          <a:p>
            <a:r>
              <a:rPr lang="es-HN" sz="3200" dirty="0" smtClean="0"/>
              <a:t>El enemigo ha querido secar su productividad</a:t>
            </a:r>
          </a:p>
          <a:p>
            <a:r>
              <a:rPr lang="es-HN" sz="3200" dirty="0" smtClean="0"/>
              <a:t>La última arma ha sido la extorsión e intimidación</a:t>
            </a:r>
          </a:p>
          <a:p>
            <a:endParaRPr lang="es-HN" sz="3200" dirty="0"/>
          </a:p>
          <a:p>
            <a:r>
              <a:rPr lang="es-HN" sz="3200" dirty="0" smtClean="0"/>
              <a:t>¿Qué haremos como Iglesia para detener al diablo?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42207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2 </a:t>
            </a:r>
            <a:r>
              <a:rPr lang="es-H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Corintios 2:10-11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2838" y="1888069"/>
            <a:ext cx="10141095" cy="4847573"/>
          </a:xfrm>
        </p:spPr>
        <p:txBody>
          <a:bodyPr>
            <a:noAutofit/>
          </a:bodyPr>
          <a:lstStyle/>
          <a:p>
            <a:r>
              <a:rPr lang="es-HN" sz="3200" dirty="0"/>
              <a:t> </a:t>
            </a:r>
            <a:r>
              <a:rPr lang="es-HN" sz="3000" dirty="0"/>
              <a:t>El </a:t>
            </a:r>
            <a:r>
              <a:rPr lang="es-HN" sz="3000" dirty="0" smtClean="0"/>
              <a:t>Apóstol Pablo da </a:t>
            </a:r>
            <a:r>
              <a:rPr lang="es-HN" sz="3000" dirty="0"/>
              <a:t>a entender que si no hay una </a:t>
            </a:r>
            <a:r>
              <a:rPr lang="es-HN" sz="3000" dirty="0" smtClean="0"/>
              <a:t>restauración, la persona podrá </a:t>
            </a:r>
            <a:r>
              <a:rPr lang="es-HN" sz="3000" dirty="0"/>
              <a:t>ser </a:t>
            </a:r>
            <a:r>
              <a:rPr lang="es-HN" sz="3000" dirty="0" smtClean="0"/>
              <a:t>expuesta </a:t>
            </a:r>
            <a:r>
              <a:rPr lang="es-HN" sz="3000" dirty="0"/>
              <a:t>a caer bajo las “maquinaciones de Satanás”. </a:t>
            </a:r>
            <a:endParaRPr lang="es-HN" sz="3000" dirty="0" smtClean="0"/>
          </a:p>
          <a:p>
            <a:r>
              <a:rPr lang="es-HN" sz="3000" dirty="0" smtClean="0"/>
              <a:t>Esto </a:t>
            </a:r>
            <a:r>
              <a:rPr lang="es-HN" sz="3000" dirty="0"/>
              <a:t>significa que l</a:t>
            </a:r>
            <a:r>
              <a:rPr lang="es-HN" sz="3000" dirty="0" smtClean="0"/>
              <a:t>a </a:t>
            </a:r>
            <a:r>
              <a:rPr lang="es-HN" sz="3000" dirty="0"/>
              <a:t>falta de </a:t>
            </a:r>
            <a:r>
              <a:rPr lang="es-HN" sz="3000" dirty="0" smtClean="0"/>
              <a:t>perdón</a:t>
            </a:r>
            <a:r>
              <a:rPr lang="es-HN" sz="3000" dirty="0"/>
              <a:t> </a:t>
            </a:r>
            <a:r>
              <a:rPr lang="es-HN" sz="3000" dirty="0" smtClean="0"/>
              <a:t>y de restauración, </a:t>
            </a:r>
            <a:r>
              <a:rPr lang="es-HN" sz="3000" dirty="0"/>
              <a:t>son fuentes </a:t>
            </a:r>
            <a:r>
              <a:rPr lang="es-HN" sz="3000" dirty="0" smtClean="0"/>
              <a:t>para </a:t>
            </a:r>
            <a:r>
              <a:rPr lang="es-HN" sz="3000" dirty="0"/>
              <a:t>que Satanás gane ventaja sobre las </a:t>
            </a:r>
            <a:r>
              <a:rPr lang="es-HN" sz="3000" dirty="0" smtClean="0"/>
              <a:t>personas.</a:t>
            </a:r>
          </a:p>
          <a:p>
            <a:r>
              <a:rPr lang="es-HN" sz="3000" dirty="0"/>
              <a:t>L</a:t>
            </a:r>
            <a:r>
              <a:rPr lang="es-HN" sz="3000" dirty="0" smtClean="0"/>
              <a:t>a </a:t>
            </a:r>
            <a:r>
              <a:rPr lang="es-HN" sz="3000" dirty="0"/>
              <a:t>falta de perdón </a:t>
            </a:r>
            <a:r>
              <a:rPr lang="es-HN" sz="3000" dirty="0" smtClean="0"/>
              <a:t>hacia y </a:t>
            </a:r>
            <a:r>
              <a:rPr lang="es-HN" sz="3000" dirty="0"/>
              <a:t>la falta de restauración </a:t>
            </a:r>
            <a:r>
              <a:rPr lang="es-HN" sz="3000" dirty="0" smtClean="0"/>
              <a:t>de, </a:t>
            </a:r>
            <a:r>
              <a:rPr lang="es-HN" sz="3000" dirty="0"/>
              <a:t>una persona que le ha fallado a Dios, pero que se ha </a:t>
            </a:r>
            <a:r>
              <a:rPr lang="es-HN" sz="3000" dirty="0" smtClean="0"/>
              <a:t>arrepentido, la empujan a ser víctima de Satanás.</a:t>
            </a:r>
            <a:endParaRPr lang="es-HN" sz="3000" dirty="0"/>
          </a:p>
        </p:txBody>
      </p:sp>
    </p:spTree>
    <p:extLst>
      <p:ext uri="{BB962C8B-B14F-4D97-AF65-F5344CB8AC3E}">
        <p14:creationId xmlns:p14="http://schemas.microsoft.com/office/powerpoint/2010/main" val="414765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Maquinaciones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066795"/>
            <a:ext cx="9451356" cy="4521895"/>
          </a:xfrm>
        </p:spPr>
        <p:txBody>
          <a:bodyPr>
            <a:normAutofit fontScale="92500"/>
          </a:bodyPr>
          <a:lstStyle/>
          <a:p>
            <a:r>
              <a:rPr lang="es-HN" sz="3200" dirty="0" smtClean="0"/>
              <a:t>Acción</a:t>
            </a:r>
            <a:r>
              <a:rPr lang="es-HN" sz="3200" dirty="0"/>
              <a:t> o plan, generalmente </a:t>
            </a:r>
            <a:r>
              <a:rPr lang="es-HN" sz="3200" dirty="0" err="1" smtClean="0"/>
              <a:t>malintencionado,preparado</a:t>
            </a:r>
            <a:r>
              <a:rPr lang="es-HN" sz="3200" dirty="0"/>
              <a:t> en secreto y con astucia </a:t>
            </a:r>
            <a:r>
              <a:rPr lang="es-HN" sz="3200" dirty="0" smtClean="0"/>
              <a:t>para conseguir</a:t>
            </a:r>
            <a:r>
              <a:rPr lang="es-HN" sz="3200" dirty="0"/>
              <a:t> un fin. </a:t>
            </a:r>
            <a:endParaRPr lang="es-HN" sz="3200" dirty="0" smtClean="0"/>
          </a:p>
          <a:p>
            <a:r>
              <a:rPr lang="es-HN" sz="3200" dirty="0" smtClean="0"/>
              <a:t>Intriga</a:t>
            </a:r>
            <a:r>
              <a:rPr lang="es-HN" sz="3200" dirty="0"/>
              <a:t>, </a:t>
            </a:r>
            <a:r>
              <a:rPr lang="es-HN" sz="3200" dirty="0" smtClean="0"/>
              <a:t>trama, confabulación, conspiración.</a:t>
            </a:r>
          </a:p>
          <a:p>
            <a:r>
              <a:rPr lang="es-HN" sz="3200" dirty="0" smtClean="0"/>
              <a:t>La palabra </a:t>
            </a:r>
            <a:r>
              <a:rPr lang="es-HN" sz="3200" dirty="0"/>
              <a:t>“maquinar” se define como: “Urdir, tramar algo oculta y </a:t>
            </a:r>
            <a:r>
              <a:rPr lang="es-HN" sz="3200" dirty="0" smtClean="0"/>
              <a:t>artificiosamente”. </a:t>
            </a:r>
          </a:p>
          <a:p>
            <a:r>
              <a:rPr lang="es-HN" sz="3200" dirty="0" smtClean="0"/>
              <a:t>En </a:t>
            </a:r>
            <a:r>
              <a:rPr lang="es-HN" sz="3200" dirty="0"/>
              <a:t>el griego la expresión es </a:t>
            </a:r>
            <a:r>
              <a:rPr lang="es-HN" sz="3200" i="1" dirty="0" err="1" smtClean="0"/>
              <a:t>noēmata</a:t>
            </a:r>
            <a:r>
              <a:rPr lang="es-HN" sz="3200" i="1" dirty="0" smtClean="0"/>
              <a:t>,</a:t>
            </a:r>
            <a:r>
              <a:rPr lang="es-HN" sz="3200" dirty="0" smtClean="0"/>
              <a:t> se </a:t>
            </a:r>
            <a:r>
              <a:rPr lang="es-HN" sz="3200" dirty="0"/>
              <a:t>puede traducir como “esquema”.</a:t>
            </a:r>
          </a:p>
        </p:txBody>
      </p:sp>
    </p:spTree>
    <p:extLst>
      <p:ext uri="{BB962C8B-B14F-4D97-AF65-F5344CB8AC3E}">
        <p14:creationId xmlns:p14="http://schemas.microsoft.com/office/powerpoint/2010/main" val="363211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2470" y="-93133"/>
            <a:ext cx="9810663" cy="1951038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Naturaleza del Diablo (Debemos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Conocerla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entender sus maquinaciones) 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442575"/>
            <a:ext cx="10554574" cy="4415424"/>
          </a:xfrm>
        </p:spPr>
        <p:txBody>
          <a:bodyPr>
            <a:normAutofit/>
          </a:bodyPr>
          <a:lstStyle/>
          <a:p>
            <a:r>
              <a:rPr lang="es-HN" sz="3200" dirty="0"/>
              <a:t>Es Ladrón</a:t>
            </a:r>
          </a:p>
          <a:p>
            <a:r>
              <a:rPr lang="es-HN" sz="3200" dirty="0" smtClean="0"/>
              <a:t>Es Homicida </a:t>
            </a:r>
          </a:p>
          <a:p>
            <a:r>
              <a:rPr lang="es-HN" sz="3200" dirty="0" smtClean="0"/>
              <a:t>Es Destructor</a:t>
            </a:r>
          </a:p>
          <a:p>
            <a:r>
              <a:rPr lang="es-HN" sz="3200" dirty="0"/>
              <a:t>Es Mentiroso</a:t>
            </a:r>
          </a:p>
          <a:p>
            <a:r>
              <a:rPr lang="es-HN" sz="3200" dirty="0" smtClean="0"/>
              <a:t>Es Engañador</a:t>
            </a:r>
          </a:p>
          <a:p>
            <a:r>
              <a:rPr lang="es-HN" sz="3200" dirty="0" smtClean="0"/>
              <a:t>Es Acusador</a:t>
            </a:r>
          </a:p>
          <a:p>
            <a:pPr marL="0" indent="0">
              <a:buNone/>
            </a:pP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1016731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10:10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Homicida, Ladrón, Destructor)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595288" cy="3636511"/>
          </a:xfrm>
        </p:spPr>
        <p:txBody>
          <a:bodyPr>
            <a:normAutofit/>
          </a:bodyPr>
          <a:lstStyle/>
          <a:p>
            <a:r>
              <a:rPr lang="es-HN" sz="3200" b="1" i="1" baseline="30000" dirty="0"/>
              <a:t>10 </a:t>
            </a:r>
            <a:r>
              <a:rPr lang="es-HN" sz="3200" i="1" dirty="0"/>
              <a:t>El ladrón no viene sino para hurtar y matar y destruir; yo he venido para que tengan vida, y para que la tengan en abundancia.</a:t>
            </a:r>
          </a:p>
        </p:txBody>
      </p:sp>
    </p:spTree>
    <p:extLst>
      <p:ext uri="{BB962C8B-B14F-4D97-AF65-F5344CB8AC3E}">
        <p14:creationId xmlns:p14="http://schemas.microsoft.com/office/powerpoint/2010/main" val="1305834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1002044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6:30-31 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Ladrón debe restituir)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8204" y="2066795"/>
            <a:ext cx="9931864" cy="4609578"/>
          </a:xfrm>
        </p:spPr>
        <p:txBody>
          <a:bodyPr>
            <a:normAutofit/>
          </a:bodyPr>
          <a:lstStyle/>
          <a:p>
            <a:r>
              <a:rPr lang="es-HN" sz="3200" i="1" dirty="0"/>
              <a:t>No tienen en poco al ladrón si hurta</a:t>
            </a:r>
            <a:br>
              <a:rPr lang="es-HN" sz="3200" i="1" dirty="0"/>
            </a:br>
            <a:r>
              <a:rPr lang="es-HN" sz="3200" i="1" dirty="0"/>
              <a:t>Para saciar su apetito cuando tiene hambre;</a:t>
            </a:r>
          </a:p>
          <a:p>
            <a:r>
              <a:rPr lang="es-HN" sz="3200" b="1" i="1" baseline="30000" dirty="0"/>
              <a:t>31 </a:t>
            </a:r>
            <a:r>
              <a:rPr lang="es-HN" sz="3200" i="1" dirty="0"/>
              <a:t>Pero si es sorprendido, pagará siete veces;</a:t>
            </a:r>
            <a:br>
              <a:rPr lang="es-HN" sz="3200" i="1" dirty="0"/>
            </a:br>
            <a:r>
              <a:rPr lang="es-HN" sz="3200" i="1" dirty="0"/>
              <a:t>Entregará todo el haber de su casa.</a:t>
            </a:r>
          </a:p>
          <a:p>
            <a:endParaRPr lang="es-HN" sz="3200" i="1" dirty="0"/>
          </a:p>
        </p:txBody>
      </p:sp>
    </p:spTree>
    <p:extLst>
      <p:ext uri="{BB962C8B-B14F-4D97-AF65-F5344CB8AC3E}">
        <p14:creationId xmlns:p14="http://schemas.microsoft.com/office/powerpoint/2010/main" val="3717603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9460067" cy="970450"/>
          </a:xfrm>
        </p:spPr>
        <p:txBody>
          <a:bodyPr/>
          <a:lstStyle/>
          <a:p>
            <a:r>
              <a:rPr lang="es-H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8:44 (Homicida y Mentiroso)</a:t>
            </a:r>
            <a:endParaRPr lang="es-H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8712" y="2222287"/>
            <a:ext cx="9451355" cy="3636511"/>
          </a:xfrm>
        </p:spPr>
        <p:txBody>
          <a:bodyPr>
            <a:normAutofit/>
          </a:bodyPr>
          <a:lstStyle/>
          <a:p>
            <a:pPr algn="just"/>
            <a:r>
              <a:rPr lang="es-HN" sz="3200" b="1" i="1" baseline="30000" dirty="0"/>
              <a:t>44 </a:t>
            </a:r>
            <a:r>
              <a:rPr lang="es-HN" sz="3200" i="1" dirty="0"/>
              <a:t>Vosotros sois de vuestro padre el diablo, y los deseos de vuestro padre queréis hacer. El ha sido </a:t>
            </a:r>
            <a:r>
              <a:rPr lang="es-HN" sz="3200" b="1" i="1" dirty="0"/>
              <a:t>homicida desde el principio</a:t>
            </a:r>
            <a:r>
              <a:rPr lang="es-HN" sz="3200" i="1" dirty="0"/>
              <a:t>, y no ha permanecido en la verdad, porque no hay verdad en él. Cuando habla </a:t>
            </a:r>
            <a:r>
              <a:rPr lang="es-HN" sz="3200" b="1" i="1" dirty="0"/>
              <a:t>mentira</a:t>
            </a:r>
            <a:r>
              <a:rPr lang="es-HN" sz="3200" i="1" dirty="0"/>
              <a:t>, de suyo habla; porque es </a:t>
            </a:r>
            <a:r>
              <a:rPr lang="es-HN" sz="3200" b="1" i="1" dirty="0"/>
              <a:t>mentiroso</a:t>
            </a:r>
            <a:r>
              <a:rPr lang="es-HN" sz="3200" i="1" dirty="0"/>
              <a:t>, y padre de </a:t>
            </a:r>
            <a:r>
              <a:rPr lang="es-HN" sz="3200" b="1" i="1" dirty="0"/>
              <a:t>mentira</a:t>
            </a:r>
            <a:r>
              <a:rPr lang="es-HN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3859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1106</TotalTime>
  <Words>389</Words>
  <Application>Microsoft Office PowerPoint</Application>
  <PresentationFormat>Widescreen</PresentationFormat>
  <Paragraphs>98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Century Gothic</vt:lpstr>
      <vt:lpstr>Wingdings 2</vt:lpstr>
      <vt:lpstr>Citable</vt:lpstr>
      <vt:lpstr>Las Maquinaciones del Enemigo</vt:lpstr>
      <vt:lpstr>2 Corintios 2:10-11</vt:lpstr>
      <vt:lpstr>1 Corintios 5:1- 5  (Referencia para 2 Co. 2)</vt:lpstr>
      <vt:lpstr>Sobre 2 Corintios 2:10-11</vt:lpstr>
      <vt:lpstr>Maquinaciones</vt:lpstr>
      <vt:lpstr>Naturaleza del Diablo (Debemos  Conocerla para entender sus maquinaciones) </vt:lpstr>
      <vt:lpstr>Juan 10:10  (Homicida, Ladrón, Destructor)</vt:lpstr>
      <vt:lpstr>Proverbios 6:30-31  (El Ladrón debe restituir)</vt:lpstr>
      <vt:lpstr>Juan 8:44 (Homicida y Mentiroso)</vt:lpstr>
      <vt:lpstr>Homicida Desde el Principio</vt:lpstr>
      <vt:lpstr>1 Pedro 5:8-9 (Destructor)</vt:lpstr>
      <vt:lpstr>Lucas 13:11-13, 16  (Destrucción por enfermedad)</vt:lpstr>
      <vt:lpstr>Hechos 5:1-4 (Mentiroso)</vt:lpstr>
      <vt:lpstr>2 Corintios 11:3 (Engañador)</vt:lpstr>
      <vt:lpstr>2 Corintios 11:13-14 (Engañador)</vt:lpstr>
      <vt:lpstr>Zacarías 3:1-4 (Acusador)</vt:lpstr>
      <vt:lpstr>Apocalipsis 12:10 (Acusador)</vt:lpstr>
      <vt:lpstr>1 Juan 3:8 (Cristo deshace la  obra del Diablo)</vt:lpstr>
      <vt:lpstr>Hebreos 2:14  (Jesús vence al Homicida)</vt:lpstr>
      <vt:lpstr>Santiago 4:6-7 (Mantenerse Humilde  para Ahuyentar al Diablo)</vt:lpstr>
      <vt:lpstr>1 Corintios 10:12-13   (Mantenerse Humilde) </vt:lpstr>
      <vt:lpstr>Santiago 1:19-20 (Hacer Justicia)</vt:lpstr>
      <vt:lpstr>Efesios 4:26-27 (Hacer Justicia)</vt:lpstr>
      <vt:lpstr>La Mente</vt:lpstr>
      <vt:lpstr>Filipenses 4:8 (Mantener los  Pensamientos en la Verdad)</vt:lpstr>
      <vt:lpstr>Isaías 26:3 (Mantener los  Pensamientos en la Verdad)</vt:lpstr>
      <vt:lpstr>2 Corintios 10:3-6 (Mantener los Pensamientos en la Verdad)</vt:lpstr>
      <vt:lpstr>Romanos 16:19-20  (La Obediencia vence)</vt:lpstr>
      <vt:lpstr>1 Juan 2:1  (Venciendo al Acusador)</vt:lpstr>
      <vt:lpstr>Efesios 6:11, 14-18  (Mantenernos Firmes)</vt:lpstr>
      <vt:lpstr>Discernir las Maquinaciones del  Diablo contra la Ciudad de La Lima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Maquinaciones del Enemigo</dc:title>
  <dc:creator>Emma de Sosa</dc:creator>
  <cp:lastModifiedBy>Roger</cp:lastModifiedBy>
  <cp:revision>46</cp:revision>
  <dcterms:created xsi:type="dcterms:W3CDTF">2016-08-30T02:23:39Z</dcterms:created>
  <dcterms:modified xsi:type="dcterms:W3CDTF">2016-09-04T14:43:32Z</dcterms:modified>
</cp:coreProperties>
</file>